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2" r:id="rId3"/>
    <p:sldId id="261" r:id="rId4"/>
    <p:sldId id="260" r:id="rId5"/>
    <p:sldId id="264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80" r:id="rId16"/>
    <p:sldId id="273" r:id="rId17"/>
    <p:sldId id="274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41" d="100"/>
          <a:sy n="41" d="100"/>
        </p:scale>
        <p:origin x="-132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F56D9-61B3-457C-BBFA-647D29E773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878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A5BD-5931-48A3-861D-F6AE08DD157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33853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80B58F-22A5-471F-949F-00B6A09886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ransition spd="slow">
    <p:pull dir="d"/>
  </p:transition>
  <p:hf hd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6000" b="1" dirty="0">
                <a:latin typeface="Arial" pitchFamily="34" charset="0"/>
                <a:cs typeface="Arial" pitchFamily="34" charset="0"/>
              </a:rPr>
              <a:t>ESTADO E </a:t>
            </a:r>
            <a:r>
              <a:rPr lang="pt-BR" sz="6000" b="1" dirty="0" smtClean="0">
                <a:latin typeface="Arial" pitchFamily="34" charset="0"/>
                <a:cs typeface="Arial" pitchFamily="34" charset="0"/>
              </a:rPr>
              <a:t>DIREITO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329642" cy="5583572"/>
          </a:xfrm>
        </p:spPr>
        <p:txBody>
          <a:bodyPr>
            <a:normAutofit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 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TEORIA DO PARALELISMO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dirty="0" smtClean="0">
                <a:latin typeface="Arial" pitchFamily="34" charset="0"/>
                <a:cs typeface="Arial" pitchFamily="34" charset="0"/>
              </a:rPr>
            </a:br>
            <a:r>
              <a:rPr lang="pt-BR" b="1" dirty="0" smtClean="0"/>
              <a:t> 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FC80B58F-22A5-471F-949F-00B6A098865F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42910" y="428604"/>
            <a:ext cx="800105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Segundo a qual o Estado e o Direito são realidades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distintas,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porém</a:t>
            </a:r>
            <a:r>
              <a:rPr lang="pt-B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necessariamente interdependentes.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Esta terceira corrente, procurando solucionar a antítese monismo-pluralismo, adotou a concepção racional da graduação da positividade jurídica, defendida com raro brilhantismo pelo eminente mestre de Filosofia do Direito na Itália, Giorgio Del Vecchio.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Reconhece na teoria do pluralismo a existência do direito não-estatal, sustentando que vários centros de determinação jurídica surgem e se desenvolvem fora do Estado, obedecendo a uma graduação de positividade. Sobre todos estes centros particulares do ordenamento jurídico, prepondera o Estado como </a:t>
            </a:r>
            <a:r>
              <a:rPr kumimoji="0" lang="pt-B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centro de irradiação da positividade.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0034" y="428604"/>
            <a:ext cx="8286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teoria do paralelismo completa a teoria pluralista, e ambas se contrapõem com vantagem à teoria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monista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Efetivamente, Estado e Direito são duas realidades distintas que se completam na interdependência. Como demonstra o Prof. Miguel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Reale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 teoria do sábio mestre da Universidade de Roma coloca em termos racionais e objetivos o problema das relações entre o Estado e o Direito, que se apresenta como um dos pontos de partida para o desenvolvimento atual do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Culturalismo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500042"/>
            <a:ext cx="80010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RELAÇÕES ENTRE O ESTADO E O DIREITO: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lang="pt-BR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Teoria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monista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(do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estatismo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jurídico)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Teoria dualista (ou pluralística)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Teoria do paralelismo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 equação dos termos Estado-Direito é necessário ter sempre em vista esses três troncos doutrinários, dos quais emana toda a ramificação de teorias justificativas do Estado e do Direito.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0"/>
            <a:ext cx="814393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492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  <a:tab pos="914400" algn="l"/>
                <a:tab pos="1006475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</a:t>
            </a:r>
            <a:r>
              <a:rPr kumimoji="0" lang="pt-B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problema da</a:t>
            </a:r>
            <a:r>
              <a:rPr kumimoji="0" lang="pt-BR" sz="28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</a:t>
            </a:r>
            <a:r>
              <a:rPr kumimoji="0" lang="pt-B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ersonalidade do Estado</a:t>
            </a:r>
          </a:p>
          <a:p>
            <a:pPr marL="0" marR="0" lvl="0" indent="5492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  <a:tab pos="914400" algn="l"/>
                <a:tab pos="1006475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492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  <a:tab pos="914400" algn="l"/>
                <a:tab pos="1006475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questão teve origem com os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contratualistas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pois necessitavam do Estado como Pessoa Jurídica para figurar no “Contrato Social”.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064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  <a:tab pos="914400" algn="l"/>
                <a:tab pos="1006475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No Século XIX, os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ublicistas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alemães passaram a estudar esse problema que de essencialmente político passou a ser objeto da dogmática jurídica.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785786" y="928670"/>
            <a:ext cx="77867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 teorias sobre o tema se dividem em:</a:t>
            </a: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FICCIONISTAS</a:t>
            </a: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lang="pt-B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REALISTAS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lvl="0" indent="1006475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642918"/>
            <a:ext cx="8286808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0064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   Ficcionistas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conceituam o Estado como fruto de uma ficção ou artifício.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SAVIGNY: Pessoa Jurídica, sendo o Estado um sujeito artificial.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HANS KELSEN, já no século XX, também conceituou o Estado como sujeito artificial como a personalização da ordem jurídica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00034" y="428604"/>
            <a:ext cx="792961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</a:t>
            </a:r>
            <a:r>
              <a:rPr lang="pt-BR" sz="2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Realistas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pt-B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Estado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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organismo</a:t>
            </a:r>
            <a:r>
              <a:rPr kumimoji="0" lang="pt-B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biológico (corpo, tigre, leão, dragão, Leviatã)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ALBECHT: asseverava em 1837: “Ainda nos veremos obrigados a representar o Estado como uma pessoa jurídica”.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GERBEN: organicismo ético (moral); não- palpável.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GIERKE: o Estado atua através das pessoas físicas dos órgãos estatais.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Monotype Sorts"/>
              </a:rPr>
              <a:t>LABAND: a capacidade do Estado é manifestada pela vontade do governante.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Monotype Sorts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Monotype Sorts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Monotype Sort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Monotype Sorts"/>
              </a:rPr>
              <a:t> 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642910" y="357166"/>
            <a:ext cx="792961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JELLINEK: a unidade coletiva, consistente na associação não é ficção, mas a forma necessária de síntese de nossa consciência forma a base das instituições e estas tais unidades jurídicas não são menos capazes de adquirir subjetividade jurídica que os  indivíduos humanos.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ALEXANDRE GROPPALI: analisando estas teorias chamou de “abstração” o processo pelo qual se afirma o Estado como pessoa jurídica explicando que a vontade não tem vida física.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25/03/2014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785786" y="285728"/>
            <a:ext cx="7786742" cy="524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 OPOSITORES A ESSAS  TEORIAS SÃO OS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NEGATIVISTAS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MAX SEYDEL: nega a unidade e o organismo estatal. Não existe vontade  do Estado, mas sobre o Estado.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DONATI: é a vontade do governante que é o portador da soberania e subjetividade  estatal.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LÉON DUGUIT: relação de subordinação entre os que mandam e os que são  mandados.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14348" y="500042"/>
            <a:ext cx="7786742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u="sng" dirty="0" smtClean="0">
                <a:latin typeface="Arial" pitchFamily="34" charset="0"/>
                <a:cs typeface="Arial" pitchFamily="34" charset="0"/>
              </a:rPr>
              <a:t>O problema da personalidade do estado</a:t>
            </a:r>
          </a:p>
          <a:p>
            <a:endParaRPr lang="pt-BR" sz="2800" b="1" dirty="0"/>
          </a:p>
          <a:p>
            <a:pPr>
              <a:buNone/>
            </a:pPr>
            <a:endParaRPr lang="pt-BR" sz="3200" b="1" dirty="0" smtClean="0"/>
          </a:p>
          <a:p>
            <a:pPr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CONCEITO:</a:t>
            </a:r>
            <a:r>
              <a:rPr lang="pt-BR" sz="3200" b="1" dirty="0" smtClean="0"/>
              <a:t>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Estado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é uma organização destinada a manter, pela aplicação do Direito, as condições universais de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ordem social. </a:t>
            </a:r>
          </a:p>
          <a:p>
            <a:pPr algn="just"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 o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Direito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é o conjunto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das condições existenciais da sociedade, que ao Estado cumpre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assegurar.</a:t>
            </a: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/>
          </a:p>
          <a:p>
            <a:endParaRPr lang="pt-BR" sz="2800" b="1" dirty="0"/>
          </a:p>
          <a:p>
            <a:endParaRPr lang="pt-BR" sz="2800" b="1" dirty="0" smtClean="0"/>
          </a:p>
          <a:p>
            <a:endParaRPr lang="pt-BR" sz="2800" b="1" dirty="0"/>
          </a:p>
          <a:p>
            <a:endParaRPr lang="pt-BR" sz="2800" b="1" dirty="0" smtClean="0"/>
          </a:p>
          <a:p>
            <a:endParaRPr lang="pt-BR" sz="2800" b="1" dirty="0"/>
          </a:p>
          <a:p>
            <a:endParaRPr lang="pt-BR" sz="2800" b="1" dirty="0" smtClean="0"/>
          </a:p>
          <a:p>
            <a:endParaRPr lang="pt-BR" sz="2800" b="1" dirty="0"/>
          </a:p>
          <a:p>
            <a:endParaRPr lang="pt-BR" sz="2800" b="1" dirty="0" smtClean="0"/>
          </a:p>
          <a:p>
            <a:endParaRPr lang="pt-BR" sz="2800" b="1" dirty="0"/>
          </a:p>
          <a:p>
            <a:endParaRPr lang="pt-BR" sz="28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28596" y="857233"/>
            <a:ext cx="8143932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DALMO DALLARI: a pessoa física quando age como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órgão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 Estado, não se confunde com a pessoa natural, só a pessoa tem direitos e obrigações e o Estado para ter direitos e obrigações tem de ser reconhecido como pessoa. Também  para o limite jurídico no relacionamento do Estado com o cidadão.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																	FIM.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42910" y="500042"/>
            <a:ext cx="73581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Para o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estudo do fenômeno estatal, tanto quanto para a iniciação na ciência jurídica, o primeiro problema a ser enfrentado é o das relações entre Estado e Direito. 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None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   Representam ambos uma realidade única?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 São duas realidades distintas e independentes?</a:t>
            </a: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No programa da ciência do Estado, este problema não pode passar sem um esclarecimento preliminar. E sendo tão importante quanto complexo, daremos aqui pelo menos um resumo das correntes que disputam entre si a primazia no campo doutrinário.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0034" y="500042"/>
            <a:ext cx="72152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Dividem-se as opiniões em três grupos doutrinários, que são os seguintes:</a:t>
            </a:r>
          </a:p>
          <a:p>
            <a:endParaRPr lang="pt-BR" sz="2800" dirty="0" smtClean="0"/>
          </a:p>
          <a:p>
            <a:endParaRPr lang="pt-BR" sz="2800" b="1" dirty="0" smtClean="0"/>
          </a:p>
          <a:p>
            <a:endParaRPr lang="pt-BR" sz="2800" b="1" dirty="0"/>
          </a:p>
          <a:p>
            <a:pPr>
              <a:buFont typeface="Wingdings" pitchFamily="2" charset="2"/>
              <a:buChar char="Ø"/>
            </a:pPr>
            <a:r>
              <a:rPr lang="pt-BR" sz="2800" b="1" dirty="0" smtClean="0"/>
              <a:t>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TEORIA MONÍSTICA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TEORIA  DUALÍSTICA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TEORIA DO PARALELISMO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2357430"/>
            <a:ext cx="7470648" cy="2000264"/>
          </a:xfrm>
        </p:spPr>
        <p:txBody>
          <a:bodyPr/>
          <a:lstStyle/>
          <a:p>
            <a:r>
              <a:rPr lang="pt-BR" sz="4800" b="1" dirty="0" smtClean="0"/>
              <a:t>       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TEORIA MONÍSTICA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FC80B58F-22A5-471F-949F-00B6A098865F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14348" y="285728"/>
            <a:ext cx="778674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Também chamada do </a:t>
            </a:r>
            <a:r>
              <a:rPr kumimoji="0" lang="pt-B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estatismo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jurídico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segundo a qual o Estado e o Direito confundem-se em uma só realidade.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 os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monistas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só existe o direito estatal, pois não admitem eles a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ideia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qualquer regra jurídica fora do estado. O Estado é a fonte única do direito, porque quem dá vida ao Direito é o Estado através da “força coativa” de que só ele dispõe. Logo, como só existe o Direito emanado do Estado, ambos se confundem em uma só realidade.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Foram precursores do monismo jurídico: Hegel, Thomas Hobbes e Jean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Bodin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Desenvolvida por Rudolf </a:t>
            </a:r>
            <a:r>
              <a:rPr lang="pt-B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</a:t>
            </a:r>
            <a:r>
              <a:rPr lang="pt-BR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hering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 John Austin, alcançou esta teoria a sua máxima expressão com a escola técnico-jurídica liderada por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Jellinek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 com a escola vienense de Hans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Kelsen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85926"/>
            <a:ext cx="7470648" cy="3000396"/>
          </a:xfrm>
        </p:spPr>
        <p:txBody>
          <a:bodyPr/>
          <a:lstStyle/>
          <a:p>
            <a:r>
              <a:rPr lang="pt-BR" sz="4800" b="1" dirty="0" smtClean="0"/>
              <a:t>    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TEORIA DUALÍSTICA</a:t>
            </a:r>
            <a:endParaRPr lang="pt-BR" sz="44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FC80B58F-22A5-471F-949F-00B6A098865F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00034" y="0"/>
            <a:ext cx="800105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Também chamada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pluralística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que sustenta serem o Estado e o Direito duas realidades distintas, independentes e inconfundíveis.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 os dualistas o Estado não é a fonte única do Direito nem com este se confunde. O que provém do Estado é apenas uma categoria especial do Direito: o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direito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positivo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Mas existem também os princípios de direito natural, as normas de direito costumeiro e as regras que se firmam na consciência coletiva, que tendem a adquirir positividade e que, nos casos omissos, o Estado deve acolher para lhes dar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jurisdicidade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Afirma esta corrente que o Direito é criação social, não estatal. O Direito, assim, é um fato social em contínua transformação.  A função do Estado é positivar o Direito, isto é, traduzir em normas escritas os princípios que se firmam na consciência social.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42910" y="357166"/>
            <a:ext cx="77153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lang="pt-BR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dualismo (ou pluralismo), partindo de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Gierke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Gurvitch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ganhou terreno com a doutrina de Léon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Duguit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 qual condenou formalmente a concepção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monista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admitiu a pluralidade das fontes do Direito positivo e demonstrou que as normas jurídicas têm sua origem no corpo social.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9144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Desdobrou-se o pluralismo nas correntes sindicalista e corporativistas, e, principalmente, no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institucionalismo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Hauriou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Rennard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culminando, afinal, com a preponderante e vigorosa doutrina de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Santi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Romano, que lhe deu um alto teor de precisão científica.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25/03/2014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 Luiz Andrade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B58F-22A5-471F-949F-00B6A098865F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190</TotalTime>
  <Words>1041</Words>
  <Application>Microsoft Office PowerPoint</Application>
  <PresentationFormat>Apresentação na tela (4:3)</PresentationFormat>
  <Paragraphs>178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Técnica</vt:lpstr>
      <vt:lpstr>ESTADO E DIREITO </vt:lpstr>
      <vt:lpstr>Apresentação do PowerPoint</vt:lpstr>
      <vt:lpstr>Apresentação do PowerPoint</vt:lpstr>
      <vt:lpstr>Apresentação do PowerPoint</vt:lpstr>
      <vt:lpstr>        TEORIA MONÍSTICA</vt:lpstr>
      <vt:lpstr>Apresentação do PowerPoint</vt:lpstr>
      <vt:lpstr>     TEORIA DUALÍSTICA</vt:lpstr>
      <vt:lpstr>Apresentação do PowerPoint</vt:lpstr>
      <vt:lpstr>Apresentação do PowerPoint</vt:lpstr>
      <vt:lpstr>     TEORIA DO PARALELISMO  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 E DIREITO</dc:title>
  <dc:creator>win 7</dc:creator>
  <cp:lastModifiedBy>Alexandre</cp:lastModifiedBy>
  <cp:revision>21</cp:revision>
  <dcterms:created xsi:type="dcterms:W3CDTF">2014-03-22T00:45:23Z</dcterms:created>
  <dcterms:modified xsi:type="dcterms:W3CDTF">2014-05-02T12:20:43Z</dcterms:modified>
</cp:coreProperties>
</file>